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09/07/2012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7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09/07/2012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09/07/2012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4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09/07/2012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09/07/2012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09/07/2012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09/07/2012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09/07/2012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09/07/2012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09/07/2012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020-8B85-DA46-99BD-5778B154117A}" type="datetimeFigureOut">
              <a:rPr lang="en-US" smtClean="0"/>
              <a:t>09/07/2012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4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2B020-8B85-DA46-99BD-5778B154117A}" type="datetimeFigureOut">
              <a:rPr lang="en-US" smtClean="0"/>
              <a:t>09/07/2012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11ED-A464-464C-BE8B-BB5F4A91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4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" r="621"/>
          <a:stretch>
            <a:fillRect/>
          </a:stretch>
        </p:blipFill>
        <p:spPr>
          <a:xfrm>
            <a:off x="457200" y="342900"/>
            <a:ext cx="8229600" cy="6156325"/>
          </a:xfrm>
        </p:spPr>
      </p:pic>
    </p:spTree>
    <p:extLst>
      <p:ext uri="{BB962C8B-B14F-4D97-AF65-F5344CB8AC3E}">
        <p14:creationId xmlns:p14="http://schemas.microsoft.com/office/powerpoint/2010/main" val="414010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ER Poster-jpeg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" b="650"/>
          <a:stretch>
            <a:fillRect/>
          </a:stretch>
        </p:blipFill>
        <p:spPr>
          <a:xfrm>
            <a:off x="37182" y="189841"/>
            <a:ext cx="9095377" cy="6340797"/>
          </a:xfrm>
        </p:spPr>
      </p:pic>
    </p:spTree>
    <p:extLst>
      <p:ext uri="{BB962C8B-B14F-4D97-AF65-F5344CB8AC3E}">
        <p14:creationId xmlns:p14="http://schemas.microsoft.com/office/powerpoint/2010/main" val="323845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697"/>
          <a:stretch>
            <a:fillRect/>
          </a:stretch>
        </p:blipFill>
        <p:spPr>
          <a:xfrm>
            <a:off x="457200" y="331788"/>
            <a:ext cx="8229600" cy="6259512"/>
          </a:xfrm>
        </p:spPr>
      </p:pic>
    </p:spTree>
    <p:extLst>
      <p:ext uri="{BB962C8B-B14F-4D97-AF65-F5344CB8AC3E}">
        <p14:creationId xmlns:p14="http://schemas.microsoft.com/office/powerpoint/2010/main" val="305818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" b="231"/>
          <a:stretch>
            <a:fillRect/>
          </a:stretch>
        </p:blipFill>
        <p:spPr>
          <a:xfrm>
            <a:off x="457200" y="377825"/>
            <a:ext cx="8229600" cy="6143625"/>
          </a:xfrm>
        </p:spPr>
      </p:pic>
    </p:spTree>
    <p:extLst>
      <p:ext uri="{BB962C8B-B14F-4D97-AF65-F5344CB8AC3E}">
        <p14:creationId xmlns:p14="http://schemas.microsoft.com/office/powerpoint/2010/main" val="96675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the Arts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 User</dc:creator>
  <cp:lastModifiedBy>Authorised User</cp:lastModifiedBy>
  <cp:revision>6</cp:revision>
  <dcterms:created xsi:type="dcterms:W3CDTF">2012-07-09T10:47:45Z</dcterms:created>
  <dcterms:modified xsi:type="dcterms:W3CDTF">2012-07-09T13:01:52Z</dcterms:modified>
</cp:coreProperties>
</file>